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42" d="100"/>
          <a:sy n="42" d="100"/>
        </p:scale>
        <p:origin x="534" y="-1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n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384" y="899268"/>
            <a:ext cx="21959888" cy="3275698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10444" y="5700619"/>
            <a:ext cx="17722096" cy="1114206"/>
          </a:xfrm>
        </p:spPr>
        <p:txBody>
          <a:bodyPr>
            <a:normAutofit/>
          </a:bodyPr>
          <a:lstStyle/>
          <a:p>
            <a:r>
              <a:rPr lang="es-ES" sz="6600" b="1" dirty="0">
                <a:solidFill>
                  <a:srgbClr val="002060"/>
                </a:solidFill>
              </a:rPr>
              <a:t>Taller: La virtualización en la Educación Superior.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6565" y="11635244"/>
            <a:ext cx="18849854" cy="187942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s-ES" sz="7200" dirty="0">
                <a:cs typeface="Arial" panose="020B0604020202020204" pitchFamily="34" charset="0"/>
              </a:rPr>
              <a:t>La situación epidemiológica actual del país ha dispuesto que se recurra a nuevos escenarios para poder mantener vitales los procesos educativos y de aprendizaje, por lo que se han generado alternativas con el uso de las tecnologías de la información y las comunicaciones e innovación en las modalidades de cursos presenciales y semipresenciales, con nuevas formas de desarrollar actividades docentes. El entorno virtual es una herramienta que facilita el desarrollo de una asignatura, la comunicación entre estudiantes y profesores, compartir diferentes recursos educativos y a la vez realizar actividades académicas en línea. La investigación tiene como objetivo identificar las experiencias obtenidas en el orden académico y metodológico relacionados con la aplicación de la tecnología y su inclusión en el desarrollo del aprendizaje virtual durante la pandemia, para quienes estamos inmersos en el campo de la docencia, porque ser docente no sólo implica trasmisión de conocimientos y experiencias, es el pilar fundamental de formación integral y completa que entregará los futuros profesionales. Los avances tecnológicos abren posibilidades de innovación en el ámbito educativo, que llevan a repensar los procesos de enseñanza/aprendizaje y a llevar a cabo un proceso continuo de actualización profesional. </a:t>
            </a:r>
          </a:p>
          <a:p>
            <a:pPr algn="l"/>
            <a:endParaRPr lang="en-US" sz="32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90800" y="6879016"/>
            <a:ext cx="17722096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2942881" y="8033055"/>
            <a:ext cx="15608232" cy="769233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1438540" y="14877104"/>
            <a:ext cx="1866590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Los ambientes de aprendizaje son planeados para crear las condiciones pedagógicas y contextuales, donde el conocimiento y sus relaciones con los individuos son el factor principal para formar una "sociedad del conocimiento", por tanto, deben atenderse sus componentes: los asesores, tutores o monitores, los estudiantes, los contenidos y su tratamiento o metodología didáctica y los medios tecnológicos. Para realizar el proceso investigativo se  siguió como  metodología: la revisión bibliográfica en función del análisis de los referentes teóricos y metodológicos  sobre el tema objeto de análisis., aplicación de encuestas para determinar los niveles de conocimiento y  condiciones de docentes y estudiantes para interactuar en  proceso de virtualización de la enseñanza desde plataforma virtual, entrenamiento con el departamento de tecnología educativa para preparar a los docentes para insertar los contenidos de los programas de asignaturas  previstas, aplicación de encuestas  de satisfacción para constatar los niveles de efectividad y motivaciones y  se realizó un registro de las insatisfacciones y beneficios que esta ofrece a docentes y estudiantes  en el orden de la preparación metodológica y  académica. De las experiencias, los autores, identifican como las más representativas en el orden metodológico : participación en cursos y entrenamientos con utilización de las nuevas herramientas tecnológicas, creación de grupos de trabajo en plataformas virtuales , preparaciones de asignaturas con el uso de recursos tecnológicos, actualización de bibliografías docentes aprovechando las múltiples fuentes de información de Internet , mejor organización y gestión del trabajo docente: experiencias de trabajo colaborativo y de esfuerzo compartido y presentación de los contenidos desde múltiples perspectivas teóricas y metodológicas. En el  orden académico se identifican  como principales :construcción compartida de conocimiento sobre temas opinables vistos desde diferentes puntos de vista, que facilitaron el análisis de actitudes, valores y normas,  el trabajo con foro y chat académico permitió la confrontación de aspectos relevantes e intercambios de opiniones, juicios y valoraciones sobre los temas del programa objeto de aprendizaje. el desarrollo de los foros de debate y los blogs posibilitaron la discusión de asuntos y temas de corte teórico o dilemas.</a:t>
            </a:r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endParaRPr lang="es-ES" dirty="0"/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16526" y="22828092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4. REFERENCIAS BIBLIOGRÁFICAS</a:t>
            </a:r>
          </a:p>
        </p:txBody>
      </p:sp>
      <p:sp>
        <p:nvSpPr>
          <p:cNvPr id="3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127038" y="26872045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>
                <a:solidFill>
                  <a:srgbClr val="002060"/>
                </a:solidFill>
              </a:rPr>
              <a:t>AGRADECIMIENTOS</a:t>
            </a:r>
          </a:p>
        </p:txBody>
      </p:sp>
      <p:sp>
        <p:nvSpPr>
          <p:cNvPr id="40" name="Rectángulo 39"/>
          <p:cNvSpPr/>
          <p:nvPr/>
        </p:nvSpPr>
        <p:spPr>
          <a:xfrm>
            <a:off x="1297569" y="11372895"/>
            <a:ext cx="19131795" cy="22154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414044" y="14464404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200" dirty="0"/>
          </a:p>
        </p:txBody>
      </p:sp>
      <p:sp>
        <p:nvSpPr>
          <p:cNvPr id="42" name="Rectángulo 41"/>
          <p:cNvSpPr/>
          <p:nvPr/>
        </p:nvSpPr>
        <p:spPr>
          <a:xfrm>
            <a:off x="1181100" y="14539660"/>
            <a:ext cx="19621500" cy="42493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555015" y="18916584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200" dirty="0"/>
          </a:p>
        </p:txBody>
      </p:sp>
      <p:sp>
        <p:nvSpPr>
          <p:cNvPr id="44" name="Rectángulo 43"/>
          <p:cNvSpPr/>
          <p:nvPr/>
        </p:nvSpPr>
        <p:spPr>
          <a:xfrm>
            <a:off x="1205595" y="19868459"/>
            <a:ext cx="19364744" cy="2706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414041" y="24563121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200" dirty="0"/>
          </a:p>
        </p:txBody>
      </p:sp>
      <p:sp>
        <p:nvSpPr>
          <p:cNvPr id="46" name="Rectángulo 45"/>
          <p:cNvSpPr/>
          <p:nvPr/>
        </p:nvSpPr>
        <p:spPr>
          <a:xfrm>
            <a:off x="1297568" y="24157748"/>
            <a:ext cx="19223779" cy="23083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49581" y="1889389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10619" y="13701461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16526" y="103863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D8FD788-78B1-4B9B-B159-973B0C8919A0}"/>
              </a:ext>
            </a:extLst>
          </p:cNvPr>
          <p:cNvSpPr/>
          <p:nvPr/>
        </p:nvSpPr>
        <p:spPr>
          <a:xfrm>
            <a:off x="1322067" y="20023780"/>
            <a:ext cx="1889885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Las actividades de aprendizaje en las que tanto el docente como el estudiante sepan ser flexibles en el proceso y adaptar las metodologías y las didácticas a las necesidades educativas, modificar los componentes del proceso y el contexto de aprendizaje, tienen una posibilidad de éxito bastante garantizada, así como un alto nivel de calidad formativa.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La práctica en esta etapa con el empleo del uso de los recursos tecnológicos en el proceso de aprendizaje en entornos virtuales presupone cambios de roles de los actores del proceso y modifica el paradigma de la docencia tradicional, además de requerir una capacitación docente constante en el uso de las TICs.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En las experiencias identificadas queda demostrado que es imperante el uso de la tecnología en los procesos de aprendizaje a distancia, adaptados a los constantes cambios y la constante evolución que desarrolla el ser humano lo que brinda una oportunidad de mejora continua en toda área en la que éste se desarrolle con el objetivo de preparar a los futuros profesionales con visión de progreso.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F6C7376-63AA-4D2E-9FA8-CEBAECC5E424}"/>
              </a:ext>
            </a:extLst>
          </p:cNvPr>
          <p:cNvSpPr/>
          <p:nvPr/>
        </p:nvSpPr>
        <p:spPr>
          <a:xfrm>
            <a:off x="1518267" y="24135082"/>
            <a:ext cx="1866590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Gaceta Oficial Resolución 2. (2 de junio de 2018). Recuperado el 20 de febrero de 2002, Educación Superior GOC/20/17/460/025: http://www gacetaoficial.cu</a:t>
            </a:r>
          </a:p>
          <a:p>
            <a:endParaRPr lang="es-ES" dirty="0"/>
          </a:p>
          <a:p>
            <a:r>
              <a:rPr lang="es-ES" dirty="0"/>
              <a:t>UNESCO (2015). Organización de las Naciones Unidas para la Educación, Ciencia y la Cultura. Dirección URL:http/.unesco.org/es/unesco/icts/. </a:t>
            </a:r>
          </a:p>
          <a:p>
            <a:endParaRPr lang="es-ES" dirty="0"/>
          </a:p>
          <a:p>
            <a:r>
              <a:rPr lang="es-ES" dirty="0" err="1"/>
              <a:t>Loide</a:t>
            </a:r>
            <a:r>
              <a:rPr lang="es-ES" dirty="0"/>
              <a:t>, J.R. (2021). La comunidad universitaria cubana en el enfrentamiento a la Covid 19. Retos Actuales. Conferencia del Ministerio de Educación Superior. Congreso Pedagogía 2021, La Habana, Cuba. </a:t>
            </a:r>
          </a:p>
          <a:p>
            <a:endParaRPr lang="es-ES" dirty="0"/>
          </a:p>
          <a:p>
            <a:r>
              <a:rPr lang="es-ES" dirty="0"/>
              <a:t>López, F.Z. (2004). Sociedad del Conocimiento y Nuevas Tecnologías. Recuperado el 27 de la de enero de 2020, de OEI: http://www.oei.es/salactri/zapata.htm.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9DB84D2-C31F-409E-9248-9DB6A0C515B2}"/>
              </a:ext>
            </a:extLst>
          </p:cNvPr>
          <p:cNvSpPr/>
          <p:nvPr/>
        </p:nvSpPr>
        <p:spPr>
          <a:xfrm>
            <a:off x="1518267" y="8984764"/>
            <a:ext cx="191317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MSc. Bárbara Leonard Bello, Profesor Asistente, Universidad de </a:t>
            </a:r>
            <a:r>
              <a:rPr lang="es-ES" dirty="0" err="1"/>
              <a:t>Matanzas,Cuba</a:t>
            </a:r>
            <a:r>
              <a:rPr lang="es-ES" dirty="0"/>
              <a:t>, e-mail: barbara.bello@umcc.cu ,  ORCID 0000-0002-4792-4732. </a:t>
            </a:r>
          </a:p>
          <a:p>
            <a:r>
              <a:rPr lang="es-ES" dirty="0"/>
              <a:t>MSc. Nancy Fundora Alonso, Profesor Asistente, Universidad de Matanzas, Cuba, email: nancy.fundora@umcc.cu , ORCID 0000-0003-3357-2059.</a:t>
            </a:r>
          </a:p>
          <a:p>
            <a:r>
              <a:rPr lang="es-ES" dirty="0"/>
              <a:t>MSc. </a:t>
            </a:r>
            <a:r>
              <a:rPr lang="es-ES" dirty="0" err="1"/>
              <a:t>Yoleidy</a:t>
            </a:r>
            <a:r>
              <a:rPr lang="es-ES" dirty="0"/>
              <a:t> Quintana Gazmuri, Profesor Asistente, Universidad de Matanzas, Cuba, email: yoleidy.quintana@umcc.cu,, ORCID 0000-0002-2393-5373.</a:t>
            </a:r>
          </a:p>
          <a:p>
            <a:r>
              <a:rPr lang="es-ES" dirty="0"/>
              <a:t>MSc. Carlos Hernández Gutiérrez, Profesor Asistente, Universidad de Matanzas, Cuba, email: carlos2.hernandez@umcc.cu, ORCID 0000-0001-8827-4011.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36DF4D4-10DA-4FC6-8051-C8E9B79148E5}"/>
              </a:ext>
            </a:extLst>
          </p:cNvPr>
          <p:cNvSpPr/>
          <p:nvPr/>
        </p:nvSpPr>
        <p:spPr>
          <a:xfrm>
            <a:off x="1981656" y="7327856"/>
            <a:ext cx="1567140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400" b="1" dirty="0"/>
              <a:t>TÍTULO: Experiencias en entorno virtual en tiempos de pandemia. </a:t>
            </a:r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1046</Words>
  <Application>Microsoft Office PowerPoint</Application>
  <PresentationFormat>Personalizado</PresentationFormat>
  <Paragraphs>26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Taller: La virtualización en la Educación Superior.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Carlos</cp:lastModifiedBy>
  <cp:revision>9</cp:revision>
  <dcterms:created xsi:type="dcterms:W3CDTF">2021-12-21T16:45:31Z</dcterms:created>
  <dcterms:modified xsi:type="dcterms:W3CDTF">2022-01-21T15:34:35Z</dcterms:modified>
</cp:coreProperties>
</file>