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21599525" cy="32399288"/>
  <p:notesSz cx="6858000" cy="9144000"/>
  <p:defaultTextStyle>
    <a:defPPr>
      <a:defRPr lang="es-MX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B3E"/>
    <a:srgbClr val="71B63D"/>
    <a:srgbClr val="08803A"/>
    <a:srgbClr val="2149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1646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81F85-EE81-4D29-9CE0-1E97ACCF078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09A8A-1CD2-4837-8255-DD0B2BDF97E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3915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423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476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384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874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439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175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096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8461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529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896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14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46687-33A2-47F4-A2E5-70AC0EB24A2D}" type="datetimeFigureOut">
              <a:rPr lang="es-MX" smtClean="0"/>
              <a:t>09/06/2025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2B675-9103-4A61-856C-45F079B87F0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32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-2" y="-1158240"/>
            <a:ext cx="22021556" cy="33557528"/>
            <a:chOff x="-487680" y="-1158240"/>
            <a:chExt cx="22087205" cy="33557528"/>
          </a:xfrm>
        </p:grpSpPr>
        <p:pic>
          <p:nvPicPr>
            <p:cNvPr id="2" name="Imagen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06793" y="-1097280"/>
              <a:ext cx="21906317" cy="33496568"/>
            </a:xfrm>
            <a:prstGeom prst="rect">
              <a:avLst/>
            </a:prstGeom>
          </p:spPr>
        </p:pic>
        <p:sp>
          <p:nvSpPr>
            <p:cNvPr id="3" name="Rectángulo 2"/>
            <p:cNvSpPr/>
            <p:nvPr/>
          </p:nvSpPr>
          <p:spPr>
            <a:xfrm>
              <a:off x="-487680" y="-1158240"/>
              <a:ext cx="22087205" cy="52128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1374" y="-539080"/>
              <a:ext cx="16058150" cy="404509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6655" y="-576144"/>
              <a:ext cx="5510306" cy="4499452"/>
            </a:xfrm>
            <a:prstGeom prst="rect">
              <a:avLst/>
            </a:prstGeom>
          </p:spPr>
        </p:pic>
      </p:grpSp>
      <p:sp>
        <p:nvSpPr>
          <p:cNvPr id="6" name="CuadroTexto 5"/>
          <p:cNvSpPr txBox="1"/>
          <p:nvPr/>
        </p:nvSpPr>
        <p:spPr>
          <a:xfrm>
            <a:off x="451097" y="7532049"/>
            <a:ext cx="9631680" cy="2336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latin typeface="Helvetica LT Std" panose="020B0504020202020204" pitchFamily="34" charset="0"/>
              </a:rPr>
              <a:t>RESUMEN</a:t>
            </a: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r>
              <a:rPr lang="es-ES" sz="5400" dirty="0">
                <a:latin typeface="Helvetica LT Std" panose="020B0504020202020204" pitchFamily="34" charset="0"/>
              </a:rPr>
              <a:t>OBJETIVO</a:t>
            </a: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r>
              <a:rPr lang="es-ES" sz="5400" dirty="0">
                <a:latin typeface="Helvetica LT Std" panose="020B0504020202020204" pitchFamily="34" charset="0"/>
              </a:rPr>
              <a:t>MATERIALES Y MÉTODOS</a:t>
            </a: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MX" sz="5400" dirty="0">
              <a:latin typeface="Helvetica LT Std" panose="020B0504020202020204" pitchFamily="34" charset="0"/>
            </a:endParaRPr>
          </a:p>
          <a:p>
            <a:endParaRPr lang="es-MX" sz="5400" dirty="0">
              <a:latin typeface="Helvetica LT Std" panose="020B0504020202020204" pitchFamily="34" charset="0"/>
            </a:endParaRPr>
          </a:p>
          <a:p>
            <a:endParaRPr lang="es-MX" sz="5400" dirty="0">
              <a:latin typeface="Helvetica LT Std" panose="020B0504020202020204" pitchFamily="34" charset="0"/>
            </a:endParaRPr>
          </a:p>
          <a:p>
            <a:endParaRPr lang="es-MX" sz="5400" dirty="0">
              <a:latin typeface="Helvetica LT Std" panose="020B05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1236325" y="7532049"/>
            <a:ext cx="9631680" cy="2225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latin typeface="Helvetica LT Std" panose="020B0504020202020204" pitchFamily="34" charset="0"/>
              </a:rPr>
              <a:t>RESULTADOS</a:t>
            </a: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endParaRPr lang="es-ES" sz="5400" dirty="0">
              <a:latin typeface="Helvetica LT Std" panose="020B0504020202020204" pitchFamily="34" charset="0"/>
            </a:endParaRPr>
          </a:p>
          <a:p>
            <a:r>
              <a:rPr lang="es-ES" sz="5400" dirty="0">
                <a:latin typeface="Helvetica LT Std" panose="020B0504020202020204" pitchFamily="34" charset="0"/>
              </a:rPr>
              <a:t>CONCLUSIONES</a:t>
            </a:r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  <a:p>
            <a:endParaRPr lang="es-ES" sz="3600" dirty="0">
              <a:latin typeface="Helvetica LT Std" panose="020B05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51097" y="4569244"/>
            <a:ext cx="1975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>
                <a:latin typeface="Helvetica LT Std" panose="020B0504020202020204" pitchFamily="34" charset="0"/>
              </a:rPr>
              <a:t>Título: (Poner título)</a:t>
            </a:r>
            <a:endParaRPr lang="es-MX" sz="6000" b="1" dirty="0">
              <a:latin typeface="Helvetica LT Std" panose="020B05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51097" y="5692966"/>
            <a:ext cx="1591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i="1" dirty="0">
                <a:latin typeface="Helvetica LT Std" panose="020B0504020202020204" pitchFamily="34" charset="0"/>
              </a:rPr>
              <a:t>Autores, correos electrónicos, instituciones y países</a:t>
            </a:r>
            <a:endParaRPr lang="es-MX" sz="4400" i="1" dirty="0">
              <a:latin typeface="Helvetica L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4825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21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LT Std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MiPC</dc:creator>
  <cp:lastModifiedBy>Denys</cp:lastModifiedBy>
  <cp:revision>22</cp:revision>
  <dcterms:created xsi:type="dcterms:W3CDTF">2022-07-19T17:58:45Z</dcterms:created>
  <dcterms:modified xsi:type="dcterms:W3CDTF">2025-06-09T11:43:51Z</dcterms:modified>
</cp:coreProperties>
</file>