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21599525" cy="32399288"/>
  <p:notesSz cx="6858000" cy="9144000"/>
  <p:defaultTextStyle>
    <a:defPPr>
      <a:defRPr lang="es-MX"/>
    </a:defPPr>
    <a:lvl1pPr marL="0" algn="l" defTabSz="2591867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1pPr>
    <a:lvl2pPr marL="1295933" algn="l" defTabSz="2591867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2pPr>
    <a:lvl3pPr marL="2591867" algn="l" defTabSz="2591867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3pPr>
    <a:lvl4pPr marL="3887800" algn="l" defTabSz="2591867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4pPr>
    <a:lvl5pPr marL="5183734" algn="l" defTabSz="2591867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5pPr>
    <a:lvl6pPr marL="6479667" algn="l" defTabSz="2591867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6pPr>
    <a:lvl7pPr marL="7775600" algn="l" defTabSz="2591867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7pPr>
    <a:lvl8pPr marL="9071534" algn="l" defTabSz="2591867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8pPr>
    <a:lvl9pPr marL="10367467" algn="l" defTabSz="2591867" rtl="0" eaLnBrk="1" latinLnBrk="0" hangingPunct="1">
      <a:defRPr sz="51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5B3E"/>
    <a:srgbClr val="71B63D"/>
    <a:srgbClr val="08803A"/>
    <a:srgbClr val="2149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33" d="100"/>
          <a:sy n="33" d="100"/>
        </p:scale>
        <p:origin x="1646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281F85-EE81-4D29-9CE0-1E97ACCF078D}" type="datetimeFigureOut">
              <a:rPr lang="es-MX" smtClean="0"/>
              <a:t>09/06/2025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400300" y="1143000"/>
            <a:ext cx="2057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E09A8A-1CD2-4837-8255-DD0B2BDF97E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3915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591867" rtl="0" eaLnBrk="1" latinLnBrk="0" hangingPunct="1">
      <a:defRPr sz="3401" kern="1200">
        <a:solidFill>
          <a:schemeClr val="tx1"/>
        </a:solidFill>
        <a:latin typeface="+mn-lt"/>
        <a:ea typeface="+mn-ea"/>
        <a:cs typeface="+mn-cs"/>
      </a:defRPr>
    </a:lvl1pPr>
    <a:lvl2pPr marL="1295933" algn="l" defTabSz="2591867" rtl="0" eaLnBrk="1" latinLnBrk="0" hangingPunct="1">
      <a:defRPr sz="3401" kern="1200">
        <a:solidFill>
          <a:schemeClr val="tx1"/>
        </a:solidFill>
        <a:latin typeface="+mn-lt"/>
        <a:ea typeface="+mn-ea"/>
        <a:cs typeface="+mn-cs"/>
      </a:defRPr>
    </a:lvl2pPr>
    <a:lvl3pPr marL="2591867" algn="l" defTabSz="2591867" rtl="0" eaLnBrk="1" latinLnBrk="0" hangingPunct="1">
      <a:defRPr sz="3401" kern="1200">
        <a:solidFill>
          <a:schemeClr val="tx1"/>
        </a:solidFill>
        <a:latin typeface="+mn-lt"/>
        <a:ea typeface="+mn-ea"/>
        <a:cs typeface="+mn-cs"/>
      </a:defRPr>
    </a:lvl3pPr>
    <a:lvl4pPr marL="3887800" algn="l" defTabSz="2591867" rtl="0" eaLnBrk="1" latinLnBrk="0" hangingPunct="1">
      <a:defRPr sz="3401" kern="1200">
        <a:solidFill>
          <a:schemeClr val="tx1"/>
        </a:solidFill>
        <a:latin typeface="+mn-lt"/>
        <a:ea typeface="+mn-ea"/>
        <a:cs typeface="+mn-cs"/>
      </a:defRPr>
    </a:lvl4pPr>
    <a:lvl5pPr marL="5183734" algn="l" defTabSz="2591867" rtl="0" eaLnBrk="1" latinLnBrk="0" hangingPunct="1">
      <a:defRPr sz="3401" kern="1200">
        <a:solidFill>
          <a:schemeClr val="tx1"/>
        </a:solidFill>
        <a:latin typeface="+mn-lt"/>
        <a:ea typeface="+mn-ea"/>
        <a:cs typeface="+mn-cs"/>
      </a:defRPr>
    </a:lvl5pPr>
    <a:lvl6pPr marL="6479667" algn="l" defTabSz="2591867" rtl="0" eaLnBrk="1" latinLnBrk="0" hangingPunct="1">
      <a:defRPr sz="3401" kern="1200">
        <a:solidFill>
          <a:schemeClr val="tx1"/>
        </a:solidFill>
        <a:latin typeface="+mn-lt"/>
        <a:ea typeface="+mn-ea"/>
        <a:cs typeface="+mn-cs"/>
      </a:defRPr>
    </a:lvl6pPr>
    <a:lvl7pPr marL="7775600" algn="l" defTabSz="2591867" rtl="0" eaLnBrk="1" latinLnBrk="0" hangingPunct="1">
      <a:defRPr sz="3401" kern="1200">
        <a:solidFill>
          <a:schemeClr val="tx1"/>
        </a:solidFill>
        <a:latin typeface="+mn-lt"/>
        <a:ea typeface="+mn-ea"/>
        <a:cs typeface="+mn-cs"/>
      </a:defRPr>
    </a:lvl7pPr>
    <a:lvl8pPr marL="9071534" algn="l" defTabSz="2591867" rtl="0" eaLnBrk="1" latinLnBrk="0" hangingPunct="1">
      <a:defRPr sz="3401" kern="1200">
        <a:solidFill>
          <a:schemeClr val="tx1"/>
        </a:solidFill>
        <a:latin typeface="+mn-lt"/>
        <a:ea typeface="+mn-ea"/>
        <a:cs typeface="+mn-cs"/>
      </a:defRPr>
    </a:lvl8pPr>
    <a:lvl9pPr marL="10367467" algn="l" defTabSz="2591867" rtl="0" eaLnBrk="1" latinLnBrk="0" hangingPunct="1">
      <a:defRPr sz="340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965" y="5302386"/>
            <a:ext cx="18359596" cy="11279752"/>
          </a:xfrm>
        </p:spPr>
        <p:txBody>
          <a:bodyPr anchor="b"/>
          <a:lstStyle>
            <a:lvl1pPr algn="ctr">
              <a:defRPr sz="1417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941" y="17017128"/>
            <a:ext cx="16199644" cy="7822326"/>
          </a:xfrm>
        </p:spPr>
        <p:txBody>
          <a:bodyPr/>
          <a:lstStyle>
            <a:lvl1pPr marL="0" indent="0" algn="ctr">
              <a:buNone/>
              <a:defRPr sz="5669"/>
            </a:lvl1pPr>
            <a:lvl2pPr marL="1079998" indent="0" algn="ctr">
              <a:buNone/>
              <a:defRPr sz="4724"/>
            </a:lvl2pPr>
            <a:lvl3pPr marL="2159996" indent="0" algn="ctr">
              <a:buNone/>
              <a:defRPr sz="4252"/>
            </a:lvl3pPr>
            <a:lvl4pPr marL="3239994" indent="0" algn="ctr">
              <a:buNone/>
              <a:defRPr sz="3780"/>
            </a:lvl4pPr>
            <a:lvl5pPr marL="4319991" indent="0" algn="ctr">
              <a:buNone/>
              <a:defRPr sz="3780"/>
            </a:lvl5pPr>
            <a:lvl6pPr marL="5399989" indent="0" algn="ctr">
              <a:buNone/>
              <a:defRPr sz="3780"/>
            </a:lvl6pPr>
            <a:lvl7pPr marL="6479987" indent="0" algn="ctr">
              <a:buNone/>
              <a:defRPr sz="3780"/>
            </a:lvl7pPr>
            <a:lvl8pPr marL="7559985" indent="0" algn="ctr">
              <a:buNone/>
              <a:defRPr sz="3780"/>
            </a:lvl8pPr>
            <a:lvl9pPr marL="8639983" indent="0" algn="ctr">
              <a:buNone/>
              <a:defRPr sz="378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6687-33A2-47F4-A2E5-70AC0EB24A2D}" type="datetimeFigureOut">
              <a:rPr lang="es-MX" smtClean="0"/>
              <a:t>09/06/2025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2B675-9103-4A61-856C-45F079B87F09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4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6687-33A2-47F4-A2E5-70AC0EB24A2D}" type="datetimeFigureOut">
              <a:rPr lang="es-MX" smtClean="0"/>
              <a:t>09/06/2025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2B675-9103-4A61-856C-45F079B87F09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4764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57161" y="1724962"/>
            <a:ext cx="4657398" cy="2745689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968" y="1724962"/>
            <a:ext cx="13702199" cy="27456899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6687-33A2-47F4-A2E5-70AC0EB24A2D}" type="datetimeFigureOut">
              <a:rPr lang="es-MX" smtClean="0"/>
              <a:t>09/06/2025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2B675-9103-4A61-856C-45F079B87F09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3844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6687-33A2-47F4-A2E5-70AC0EB24A2D}" type="datetimeFigureOut">
              <a:rPr lang="es-MX" smtClean="0"/>
              <a:t>09/06/2025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2B675-9103-4A61-856C-45F079B87F09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8743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19" y="8077332"/>
            <a:ext cx="18629590" cy="13477201"/>
          </a:xfrm>
        </p:spPr>
        <p:txBody>
          <a:bodyPr anchor="b"/>
          <a:lstStyle>
            <a:lvl1pPr>
              <a:defRPr sz="1417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719" y="21682033"/>
            <a:ext cx="18629590" cy="7087342"/>
          </a:xfrm>
        </p:spPr>
        <p:txBody>
          <a:bodyPr/>
          <a:lstStyle>
            <a:lvl1pPr marL="0" indent="0">
              <a:buNone/>
              <a:defRPr sz="5669">
                <a:solidFill>
                  <a:schemeClr val="tx1"/>
                </a:solidFill>
              </a:defRPr>
            </a:lvl1pPr>
            <a:lvl2pPr marL="1079998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2pPr>
            <a:lvl3pPr marL="2159996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3pPr>
            <a:lvl4pPr marL="3239994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4pPr>
            <a:lvl5pPr marL="4319991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5pPr>
            <a:lvl6pPr marL="5399989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6pPr>
            <a:lvl7pPr marL="6479987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7pPr>
            <a:lvl8pPr marL="755998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8pPr>
            <a:lvl9pPr marL="8639983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6687-33A2-47F4-A2E5-70AC0EB24A2D}" type="datetimeFigureOut">
              <a:rPr lang="es-MX" smtClean="0"/>
              <a:t>09/06/2025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2B675-9103-4A61-856C-45F079B87F09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4390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967" y="8624810"/>
            <a:ext cx="9179798" cy="20557051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4760" y="8624810"/>
            <a:ext cx="9179798" cy="20557051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6687-33A2-47F4-A2E5-70AC0EB24A2D}" type="datetimeFigureOut">
              <a:rPr lang="es-MX" smtClean="0"/>
              <a:t>09/06/2025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2B675-9103-4A61-856C-45F079B87F09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1751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1724969"/>
            <a:ext cx="18629590" cy="626236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7783" y="7942328"/>
            <a:ext cx="9137610" cy="3892412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7783" y="11834740"/>
            <a:ext cx="9137610" cy="1740712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4761" y="7942328"/>
            <a:ext cx="9182611" cy="3892412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4761" y="11834740"/>
            <a:ext cx="9182611" cy="1740712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6687-33A2-47F4-A2E5-70AC0EB24A2D}" type="datetimeFigureOut">
              <a:rPr lang="es-MX" smtClean="0"/>
              <a:t>09/06/2025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2B675-9103-4A61-856C-45F079B87F09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0965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6687-33A2-47F4-A2E5-70AC0EB24A2D}" type="datetimeFigureOut">
              <a:rPr lang="es-MX" smtClean="0"/>
              <a:t>09/06/2025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2B675-9103-4A61-856C-45F079B87F09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8461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6687-33A2-47F4-A2E5-70AC0EB24A2D}" type="datetimeFigureOut">
              <a:rPr lang="es-MX" smtClean="0"/>
              <a:t>09/06/2025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2B675-9103-4A61-856C-45F079B87F09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5297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2159952"/>
            <a:ext cx="6966409" cy="7559834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2611" y="4664905"/>
            <a:ext cx="10934760" cy="23024494"/>
          </a:xfrm>
        </p:spPr>
        <p:txBody>
          <a:bodyPr/>
          <a:lstStyle>
            <a:lvl1pPr>
              <a:defRPr sz="7559"/>
            </a:lvl1pPr>
            <a:lvl2pPr>
              <a:defRPr sz="6614"/>
            </a:lvl2pPr>
            <a:lvl3pPr>
              <a:defRPr sz="5669"/>
            </a:lvl3pPr>
            <a:lvl4pPr>
              <a:defRPr sz="4724"/>
            </a:lvl4pPr>
            <a:lvl5pPr>
              <a:defRPr sz="4724"/>
            </a:lvl5pPr>
            <a:lvl6pPr>
              <a:defRPr sz="4724"/>
            </a:lvl6pPr>
            <a:lvl7pPr>
              <a:defRPr sz="4724"/>
            </a:lvl7pPr>
            <a:lvl8pPr>
              <a:defRPr sz="4724"/>
            </a:lvl8pPr>
            <a:lvl9pPr>
              <a:defRPr sz="4724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9719786"/>
            <a:ext cx="6966409" cy="18007107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6687-33A2-47F4-A2E5-70AC0EB24A2D}" type="datetimeFigureOut">
              <a:rPr lang="es-MX" smtClean="0"/>
              <a:t>09/06/2025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2B675-9103-4A61-856C-45F079B87F09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8963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2159952"/>
            <a:ext cx="6966409" cy="7559834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82611" y="4664905"/>
            <a:ext cx="10934760" cy="23024494"/>
          </a:xfrm>
        </p:spPr>
        <p:txBody>
          <a:bodyPr anchor="t"/>
          <a:lstStyle>
            <a:lvl1pPr marL="0" indent="0">
              <a:buNone/>
              <a:defRPr sz="7559"/>
            </a:lvl1pPr>
            <a:lvl2pPr marL="1079998" indent="0">
              <a:buNone/>
              <a:defRPr sz="6614"/>
            </a:lvl2pPr>
            <a:lvl3pPr marL="2159996" indent="0">
              <a:buNone/>
              <a:defRPr sz="5669"/>
            </a:lvl3pPr>
            <a:lvl4pPr marL="3239994" indent="0">
              <a:buNone/>
              <a:defRPr sz="4724"/>
            </a:lvl4pPr>
            <a:lvl5pPr marL="4319991" indent="0">
              <a:buNone/>
              <a:defRPr sz="4724"/>
            </a:lvl5pPr>
            <a:lvl6pPr marL="5399989" indent="0">
              <a:buNone/>
              <a:defRPr sz="4724"/>
            </a:lvl6pPr>
            <a:lvl7pPr marL="6479987" indent="0">
              <a:buNone/>
              <a:defRPr sz="4724"/>
            </a:lvl7pPr>
            <a:lvl8pPr marL="7559985" indent="0">
              <a:buNone/>
              <a:defRPr sz="4724"/>
            </a:lvl8pPr>
            <a:lvl9pPr marL="8639983" indent="0">
              <a:buNone/>
              <a:defRPr sz="4724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9719786"/>
            <a:ext cx="6966409" cy="18007107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46687-33A2-47F4-A2E5-70AC0EB24A2D}" type="datetimeFigureOut">
              <a:rPr lang="es-MX" smtClean="0"/>
              <a:t>09/06/2025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62B675-9103-4A61-856C-45F079B87F09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9149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968" y="1724969"/>
            <a:ext cx="18629590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968" y="8624810"/>
            <a:ext cx="18629590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4967" y="30029347"/>
            <a:ext cx="4859893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46687-33A2-47F4-A2E5-70AC0EB24A2D}" type="datetimeFigureOut">
              <a:rPr lang="es-MX" smtClean="0"/>
              <a:t>09/06/2025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4843" y="30029347"/>
            <a:ext cx="7289840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54665" y="30029347"/>
            <a:ext cx="4859893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2B675-9103-4A61-856C-45F079B87F09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0324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59996" rtl="0" eaLnBrk="1" latinLnBrk="0" hangingPunct="1">
        <a:lnSpc>
          <a:spcPct val="90000"/>
        </a:lnSpc>
        <a:spcBef>
          <a:spcPct val="0"/>
        </a:spcBef>
        <a:buNone/>
        <a:defRPr sz="103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999" indent="-539999" algn="l" defTabSz="2159996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1pPr>
      <a:lvl2pPr marL="1619997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699995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724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859990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939988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7019986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8099984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917998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159996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3pPr>
      <a:lvl4pPr marL="3239994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319991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399989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6479987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7559985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8639983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/>
          <p:cNvGrpSpPr/>
          <p:nvPr/>
        </p:nvGrpSpPr>
        <p:grpSpPr>
          <a:xfrm>
            <a:off x="-2" y="-1158240"/>
            <a:ext cx="22021556" cy="33557528"/>
            <a:chOff x="-487680" y="-1158240"/>
            <a:chExt cx="22087205" cy="33557528"/>
          </a:xfrm>
        </p:grpSpPr>
        <p:pic>
          <p:nvPicPr>
            <p:cNvPr id="2" name="Imagen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306793" y="-1097280"/>
              <a:ext cx="21906317" cy="33496568"/>
            </a:xfrm>
            <a:prstGeom prst="rect">
              <a:avLst/>
            </a:prstGeom>
          </p:spPr>
        </p:pic>
        <p:sp>
          <p:nvSpPr>
            <p:cNvPr id="3" name="Rectángulo 2"/>
            <p:cNvSpPr/>
            <p:nvPr/>
          </p:nvSpPr>
          <p:spPr>
            <a:xfrm>
              <a:off x="-487680" y="-1158240"/>
              <a:ext cx="22087205" cy="52128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10" name="Imagen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41374" y="-539080"/>
              <a:ext cx="16058150" cy="4045090"/>
            </a:xfrm>
            <a:prstGeom prst="rect">
              <a:avLst/>
            </a:prstGeom>
          </p:spPr>
        </p:pic>
        <p:pic>
          <p:nvPicPr>
            <p:cNvPr id="11" name="Imagen 1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6655" y="-576144"/>
              <a:ext cx="5510306" cy="4499452"/>
            </a:xfrm>
            <a:prstGeom prst="rect">
              <a:avLst/>
            </a:prstGeom>
          </p:spPr>
        </p:pic>
      </p:grpSp>
      <p:sp>
        <p:nvSpPr>
          <p:cNvPr id="6" name="CuadroTexto 5"/>
          <p:cNvSpPr txBox="1"/>
          <p:nvPr/>
        </p:nvSpPr>
        <p:spPr>
          <a:xfrm>
            <a:off x="451097" y="7532049"/>
            <a:ext cx="9631680" cy="2336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dirty="0">
                <a:latin typeface="Helvetica LT Std" panose="020B0504020202020204" pitchFamily="34" charset="0"/>
              </a:rPr>
              <a:t>RESUMEN</a:t>
            </a:r>
          </a:p>
          <a:p>
            <a:endParaRPr lang="es-ES" sz="5400" dirty="0">
              <a:latin typeface="Helvetica LT Std" panose="020B0504020202020204" pitchFamily="34" charset="0"/>
            </a:endParaRPr>
          </a:p>
          <a:p>
            <a:endParaRPr lang="es-ES" sz="5400" dirty="0">
              <a:latin typeface="Helvetica LT Std" panose="020B0504020202020204" pitchFamily="34" charset="0"/>
            </a:endParaRPr>
          </a:p>
          <a:p>
            <a:endParaRPr lang="es-ES" sz="5400" dirty="0">
              <a:latin typeface="Helvetica LT Std" panose="020B0504020202020204" pitchFamily="34" charset="0"/>
            </a:endParaRPr>
          </a:p>
          <a:p>
            <a:endParaRPr lang="es-ES" sz="5400" dirty="0">
              <a:latin typeface="Helvetica LT Std" panose="020B0504020202020204" pitchFamily="34" charset="0"/>
            </a:endParaRPr>
          </a:p>
          <a:p>
            <a:endParaRPr lang="es-ES" sz="5400" dirty="0">
              <a:latin typeface="Helvetica LT Std" panose="020B0504020202020204" pitchFamily="34" charset="0"/>
            </a:endParaRPr>
          </a:p>
          <a:p>
            <a:r>
              <a:rPr lang="es-ES" sz="5400" dirty="0">
                <a:latin typeface="Helvetica LT Std" panose="020B0504020202020204" pitchFamily="34" charset="0"/>
              </a:rPr>
              <a:t>OBJETIVO</a:t>
            </a:r>
          </a:p>
          <a:p>
            <a:endParaRPr lang="es-ES" sz="5400" dirty="0">
              <a:latin typeface="Helvetica LT Std" panose="020B0504020202020204" pitchFamily="34" charset="0"/>
            </a:endParaRPr>
          </a:p>
          <a:p>
            <a:endParaRPr lang="es-ES" sz="5400" dirty="0">
              <a:latin typeface="Helvetica LT Std" panose="020B0504020202020204" pitchFamily="34" charset="0"/>
            </a:endParaRPr>
          </a:p>
          <a:p>
            <a:endParaRPr lang="es-ES" sz="5400" dirty="0">
              <a:latin typeface="Helvetica LT Std" panose="020B0504020202020204" pitchFamily="34" charset="0"/>
            </a:endParaRPr>
          </a:p>
          <a:p>
            <a:endParaRPr lang="es-ES" sz="5400" dirty="0">
              <a:latin typeface="Helvetica LT Std" panose="020B0504020202020204" pitchFamily="34" charset="0"/>
            </a:endParaRPr>
          </a:p>
          <a:p>
            <a:endParaRPr lang="es-ES" sz="5400" dirty="0">
              <a:latin typeface="Helvetica LT Std" panose="020B0504020202020204" pitchFamily="34" charset="0"/>
            </a:endParaRPr>
          </a:p>
          <a:p>
            <a:endParaRPr lang="es-ES" sz="5400" dirty="0">
              <a:latin typeface="Helvetica LT Std" panose="020B0504020202020204" pitchFamily="34" charset="0"/>
            </a:endParaRPr>
          </a:p>
          <a:p>
            <a:r>
              <a:rPr lang="es-ES" sz="5400" dirty="0">
                <a:latin typeface="Helvetica LT Std" panose="020B0504020202020204" pitchFamily="34" charset="0"/>
              </a:rPr>
              <a:t>MATERIALES Y MÉTODOS</a:t>
            </a:r>
          </a:p>
          <a:p>
            <a:endParaRPr lang="es-ES" sz="5400" dirty="0">
              <a:latin typeface="Helvetica LT Std" panose="020B0504020202020204" pitchFamily="34" charset="0"/>
            </a:endParaRPr>
          </a:p>
          <a:p>
            <a:endParaRPr lang="es-ES" sz="5400" dirty="0">
              <a:latin typeface="Helvetica LT Std" panose="020B0504020202020204" pitchFamily="34" charset="0"/>
            </a:endParaRPr>
          </a:p>
          <a:p>
            <a:endParaRPr lang="es-ES" sz="5400" dirty="0">
              <a:latin typeface="Helvetica LT Std" panose="020B0504020202020204" pitchFamily="34" charset="0"/>
            </a:endParaRPr>
          </a:p>
          <a:p>
            <a:endParaRPr lang="es-ES" sz="5400" dirty="0">
              <a:latin typeface="Helvetica LT Std" panose="020B0504020202020204" pitchFamily="34" charset="0"/>
            </a:endParaRPr>
          </a:p>
          <a:p>
            <a:endParaRPr lang="es-ES" sz="5400" dirty="0">
              <a:latin typeface="Helvetica LT Std" panose="020B0504020202020204" pitchFamily="34" charset="0"/>
            </a:endParaRPr>
          </a:p>
          <a:p>
            <a:endParaRPr lang="es-ES" sz="5400" dirty="0">
              <a:latin typeface="Helvetica LT Std" panose="020B0504020202020204" pitchFamily="34" charset="0"/>
            </a:endParaRPr>
          </a:p>
          <a:p>
            <a:endParaRPr lang="es-ES" sz="5400" dirty="0">
              <a:latin typeface="Helvetica LT Std" panose="020B0504020202020204" pitchFamily="34" charset="0"/>
            </a:endParaRPr>
          </a:p>
          <a:p>
            <a:endParaRPr lang="es-ES" sz="5400" dirty="0">
              <a:latin typeface="Helvetica LT Std" panose="020B0504020202020204" pitchFamily="34" charset="0"/>
            </a:endParaRPr>
          </a:p>
          <a:p>
            <a:endParaRPr lang="es-ES" sz="5400" dirty="0">
              <a:latin typeface="Helvetica LT Std" panose="020B0504020202020204" pitchFamily="34" charset="0"/>
            </a:endParaRPr>
          </a:p>
          <a:p>
            <a:endParaRPr lang="es-ES" sz="5400" dirty="0">
              <a:latin typeface="Helvetica LT Std" panose="020B0504020202020204" pitchFamily="34" charset="0"/>
            </a:endParaRPr>
          </a:p>
          <a:p>
            <a:endParaRPr lang="es-MX" sz="5400" dirty="0">
              <a:latin typeface="Helvetica LT Std" panose="020B0504020202020204" pitchFamily="34" charset="0"/>
            </a:endParaRPr>
          </a:p>
          <a:p>
            <a:endParaRPr lang="es-MX" sz="5400" dirty="0">
              <a:latin typeface="Helvetica LT Std" panose="020B0504020202020204" pitchFamily="34" charset="0"/>
            </a:endParaRPr>
          </a:p>
          <a:p>
            <a:endParaRPr lang="es-MX" sz="5400" dirty="0">
              <a:latin typeface="Helvetica LT Std" panose="020B0504020202020204" pitchFamily="34" charset="0"/>
            </a:endParaRPr>
          </a:p>
          <a:p>
            <a:endParaRPr lang="es-MX" sz="5400" dirty="0">
              <a:latin typeface="Helvetica LT Std" panose="020B05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1236325" y="7532049"/>
            <a:ext cx="9631680" cy="22252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400" dirty="0">
                <a:latin typeface="Helvetica LT Std" panose="020B0504020202020204" pitchFamily="34" charset="0"/>
              </a:rPr>
              <a:t>RESULTADOS</a:t>
            </a:r>
          </a:p>
          <a:p>
            <a:endParaRPr lang="es-ES" sz="5400" dirty="0">
              <a:latin typeface="Helvetica LT Std" panose="020B0504020202020204" pitchFamily="34" charset="0"/>
            </a:endParaRPr>
          </a:p>
          <a:p>
            <a:endParaRPr lang="es-ES" sz="5400" dirty="0">
              <a:latin typeface="Helvetica LT Std" panose="020B0504020202020204" pitchFamily="34" charset="0"/>
            </a:endParaRPr>
          </a:p>
          <a:p>
            <a:endParaRPr lang="es-ES" sz="5400" dirty="0">
              <a:latin typeface="Helvetica LT Std" panose="020B0504020202020204" pitchFamily="34" charset="0"/>
            </a:endParaRPr>
          </a:p>
          <a:p>
            <a:endParaRPr lang="es-ES" sz="5400" dirty="0">
              <a:latin typeface="Helvetica LT Std" panose="020B0504020202020204" pitchFamily="34" charset="0"/>
            </a:endParaRPr>
          </a:p>
          <a:p>
            <a:endParaRPr lang="es-ES" sz="5400" dirty="0">
              <a:latin typeface="Helvetica LT Std" panose="020B0504020202020204" pitchFamily="34" charset="0"/>
            </a:endParaRPr>
          </a:p>
          <a:p>
            <a:endParaRPr lang="es-ES" sz="5400" dirty="0">
              <a:latin typeface="Helvetica LT Std" panose="020B0504020202020204" pitchFamily="34" charset="0"/>
            </a:endParaRPr>
          </a:p>
          <a:p>
            <a:endParaRPr lang="es-ES" sz="5400" dirty="0">
              <a:latin typeface="Helvetica LT Std" panose="020B0504020202020204" pitchFamily="34" charset="0"/>
            </a:endParaRPr>
          </a:p>
          <a:p>
            <a:endParaRPr lang="es-ES" sz="5400" dirty="0">
              <a:latin typeface="Helvetica LT Std" panose="020B0504020202020204" pitchFamily="34" charset="0"/>
            </a:endParaRPr>
          </a:p>
          <a:p>
            <a:endParaRPr lang="es-ES" sz="5400" dirty="0">
              <a:latin typeface="Helvetica LT Std" panose="020B0504020202020204" pitchFamily="34" charset="0"/>
            </a:endParaRPr>
          </a:p>
          <a:p>
            <a:endParaRPr lang="es-ES" sz="5400" dirty="0">
              <a:latin typeface="Helvetica LT Std" panose="020B0504020202020204" pitchFamily="34" charset="0"/>
            </a:endParaRPr>
          </a:p>
          <a:p>
            <a:endParaRPr lang="es-ES" sz="5400" dirty="0">
              <a:latin typeface="Helvetica LT Std" panose="020B0504020202020204" pitchFamily="34" charset="0"/>
            </a:endParaRPr>
          </a:p>
          <a:p>
            <a:endParaRPr lang="es-ES" sz="5400" dirty="0">
              <a:latin typeface="Helvetica LT Std" panose="020B0504020202020204" pitchFamily="34" charset="0"/>
            </a:endParaRPr>
          </a:p>
          <a:p>
            <a:r>
              <a:rPr lang="es-ES" sz="5400" dirty="0">
                <a:latin typeface="Helvetica LT Std" panose="020B0504020202020204" pitchFamily="34" charset="0"/>
              </a:rPr>
              <a:t>CONCLUSIONES</a:t>
            </a:r>
            <a:endParaRPr lang="es-ES" sz="3600" dirty="0">
              <a:latin typeface="Helvetica LT Std" panose="020B0504020202020204" pitchFamily="34" charset="0"/>
            </a:endParaRPr>
          </a:p>
          <a:p>
            <a:endParaRPr lang="es-ES" sz="3600" dirty="0">
              <a:latin typeface="Helvetica LT Std" panose="020B0504020202020204" pitchFamily="34" charset="0"/>
            </a:endParaRPr>
          </a:p>
          <a:p>
            <a:endParaRPr lang="es-ES" sz="3600" dirty="0">
              <a:latin typeface="Helvetica LT Std" panose="020B0504020202020204" pitchFamily="34" charset="0"/>
            </a:endParaRPr>
          </a:p>
          <a:p>
            <a:endParaRPr lang="es-ES" sz="3600" dirty="0">
              <a:latin typeface="Helvetica LT Std" panose="020B0504020202020204" pitchFamily="34" charset="0"/>
            </a:endParaRPr>
          </a:p>
          <a:p>
            <a:endParaRPr lang="es-ES" sz="3600" dirty="0">
              <a:latin typeface="Helvetica LT Std" panose="020B0504020202020204" pitchFamily="34" charset="0"/>
            </a:endParaRPr>
          </a:p>
          <a:p>
            <a:endParaRPr lang="es-ES" sz="3600" dirty="0">
              <a:latin typeface="Helvetica LT Std" panose="020B0504020202020204" pitchFamily="34" charset="0"/>
            </a:endParaRPr>
          </a:p>
          <a:p>
            <a:endParaRPr lang="es-ES" sz="3600" dirty="0">
              <a:latin typeface="Helvetica LT Std" panose="020B0504020202020204" pitchFamily="34" charset="0"/>
            </a:endParaRPr>
          </a:p>
          <a:p>
            <a:endParaRPr lang="es-ES" sz="3600" dirty="0">
              <a:latin typeface="Helvetica LT Std" panose="020B0504020202020204" pitchFamily="34" charset="0"/>
            </a:endParaRPr>
          </a:p>
          <a:p>
            <a:endParaRPr lang="es-ES" sz="3600" dirty="0">
              <a:latin typeface="Helvetica LT Std" panose="020B0504020202020204" pitchFamily="34" charset="0"/>
            </a:endParaRPr>
          </a:p>
          <a:p>
            <a:endParaRPr lang="es-ES" sz="3600" dirty="0">
              <a:latin typeface="Helvetica LT Std" panose="020B0504020202020204" pitchFamily="34" charset="0"/>
            </a:endParaRPr>
          </a:p>
          <a:p>
            <a:endParaRPr lang="es-ES" sz="3600" dirty="0">
              <a:latin typeface="Helvetica LT Std" panose="020B0504020202020204" pitchFamily="34" charset="0"/>
            </a:endParaRPr>
          </a:p>
          <a:p>
            <a:endParaRPr lang="es-ES" sz="3600" dirty="0">
              <a:latin typeface="Helvetica LT Std" panose="020B0504020202020204" pitchFamily="34" charset="0"/>
            </a:endParaRPr>
          </a:p>
          <a:p>
            <a:endParaRPr lang="es-ES" sz="3600" dirty="0">
              <a:latin typeface="Helvetica LT Std" panose="020B0504020202020204" pitchFamily="34" charset="0"/>
            </a:endParaRPr>
          </a:p>
          <a:p>
            <a:endParaRPr lang="es-ES" sz="3600" dirty="0">
              <a:latin typeface="Helvetica LT Std" panose="020B0504020202020204" pitchFamily="34" charset="0"/>
            </a:endParaRPr>
          </a:p>
          <a:p>
            <a:endParaRPr lang="es-ES" sz="3600" dirty="0">
              <a:latin typeface="Helvetica LT Std" panose="020B0504020202020204" pitchFamily="34" charset="0"/>
            </a:endParaRPr>
          </a:p>
          <a:p>
            <a:endParaRPr lang="es-ES" sz="3600" dirty="0">
              <a:latin typeface="Helvetica LT Std" panose="020B0504020202020204" pitchFamily="34" charset="0"/>
            </a:endParaRPr>
          </a:p>
          <a:p>
            <a:endParaRPr lang="es-ES" sz="3600" dirty="0">
              <a:latin typeface="Helvetica LT Std" panose="020B0504020202020204" pitchFamily="34" charset="0"/>
            </a:endParaRPr>
          </a:p>
          <a:p>
            <a:endParaRPr lang="es-ES" sz="3600" dirty="0">
              <a:latin typeface="Helvetica LT Std" panose="020B0504020202020204" pitchFamily="34" charset="0"/>
            </a:endParaRPr>
          </a:p>
          <a:p>
            <a:endParaRPr lang="es-ES" sz="3600" dirty="0">
              <a:latin typeface="Helvetica LT Std" panose="020B0504020202020204" pitchFamily="34" charset="0"/>
            </a:endParaRPr>
          </a:p>
          <a:p>
            <a:endParaRPr lang="es-ES" sz="3600" dirty="0">
              <a:latin typeface="Helvetica LT Std" panose="020B05040202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51097" y="4569244"/>
            <a:ext cx="197510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000" b="1" dirty="0">
                <a:latin typeface="Helvetica LT Std" panose="020B0504020202020204" pitchFamily="34" charset="0"/>
              </a:rPr>
              <a:t>Título: (Poner título)</a:t>
            </a:r>
            <a:endParaRPr lang="es-MX" sz="6000" b="1" dirty="0">
              <a:latin typeface="Helvetica LT Std" panose="020B0504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451097" y="5692966"/>
            <a:ext cx="159105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i="1" dirty="0">
                <a:latin typeface="Helvetica LT Std" panose="020B0504020202020204" pitchFamily="34" charset="0"/>
              </a:rPr>
              <a:t>Autores, correos electrónicos, instituciones y países</a:t>
            </a:r>
            <a:endParaRPr lang="es-MX" sz="4400" i="1" dirty="0">
              <a:latin typeface="Helvetica LT Std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4825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158</TotalTime>
  <Words>21</Words>
  <Application>Microsoft Office PowerPoint</Application>
  <PresentationFormat>Custom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 LT Std</vt:lpstr>
      <vt:lpstr>Tema de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MiPC</dc:creator>
  <cp:lastModifiedBy>Denys</cp:lastModifiedBy>
  <cp:revision>22</cp:revision>
  <dcterms:created xsi:type="dcterms:W3CDTF">2022-07-19T17:58:45Z</dcterms:created>
  <dcterms:modified xsi:type="dcterms:W3CDTF">2025-06-09T11:43:51Z</dcterms:modified>
</cp:coreProperties>
</file>