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74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364" autoAdjust="0"/>
  </p:normalViewPr>
  <p:slideViewPr>
    <p:cSldViewPr snapToGrid="0">
      <p:cViewPr varScale="1">
        <p:scale>
          <a:sx n="70" d="100"/>
          <a:sy n="70" d="100"/>
        </p:scale>
        <p:origin x="7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EED3-70A5-4248-A635-309282CA7800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DB8E-85C6-4F62-8BB5-E68D117DE7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1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EED3-70A5-4248-A635-309282CA7800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DB8E-85C6-4F62-8BB5-E68D117DE7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1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EED3-70A5-4248-A635-309282CA7800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DB8E-85C6-4F62-8BB5-E68D117DE7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71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EED3-70A5-4248-A635-309282CA7800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DB8E-85C6-4F62-8BB5-E68D117DE7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3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EED3-70A5-4248-A635-309282CA7800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DB8E-85C6-4F62-8BB5-E68D117DE7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8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EED3-70A5-4248-A635-309282CA7800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DB8E-85C6-4F62-8BB5-E68D117DE7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2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EED3-70A5-4248-A635-309282CA7800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DB8E-85C6-4F62-8BB5-E68D117DE7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145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EED3-70A5-4248-A635-309282CA7800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DB8E-85C6-4F62-8BB5-E68D117DE7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3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EED3-70A5-4248-A635-309282CA7800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DB8E-85C6-4F62-8BB5-E68D117DE7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9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EED3-70A5-4248-A635-309282CA7800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DB8E-85C6-4F62-8BB5-E68D117DE7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18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0EED3-70A5-4248-A635-309282CA7800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1DB8E-85C6-4F62-8BB5-E68D117DE7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7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0EED3-70A5-4248-A635-309282CA7800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1DB8E-85C6-4F62-8BB5-E68D117DE7C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6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" descr="BTJ Matanz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BTJ Matanza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Manuel Marrero Cruz on X: &quot;#FidelVive: &quot;¡Y si es cierto que en el pasado  ocuparon su lugar los héroes de la guerra, en el futuro ocuparán ese lugar  los héroes de l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Manuel Marrero Cruz on X: &quot;#FidelVive: &quot;¡Y si es cierto que en el pasado  ocuparon su lugar los héroes de la guerra, en el futuro ocuparán ese lugar  los héroes de la"/>
          <p:cNvSpPr>
            <a:spLocks noChangeAspect="1" noChangeArrowheads="1"/>
          </p:cNvSpPr>
          <p:nvPr/>
        </p:nvSpPr>
        <p:spPr bwMode="auto">
          <a:xfrm flipV="1">
            <a:off x="612775" y="617538"/>
            <a:ext cx="3663390" cy="3663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413"/>
          <a:stretch/>
        </p:blipFill>
        <p:spPr>
          <a:xfrm>
            <a:off x="5964070" y="5783259"/>
            <a:ext cx="6227930" cy="1074742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413"/>
          <a:stretch/>
        </p:blipFill>
        <p:spPr>
          <a:xfrm flipH="1">
            <a:off x="-1" y="5783259"/>
            <a:ext cx="5964071" cy="1074742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413"/>
          <a:stretch/>
        </p:blipFill>
        <p:spPr>
          <a:xfrm flipV="1">
            <a:off x="5964070" y="0"/>
            <a:ext cx="6227930" cy="1199886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413"/>
          <a:stretch/>
        </p:blipFill>
        <p:spPr>
          <a:xfrm flipH="1" flipV="1">
            <a:off x="-2" y="0"/>
            <a:ext cx="5964071" cy="1199886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998" y="-144463"/>
            <a:ext cx="2531556" cy="9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13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Grupo ICI</dc:creator>
  <cp:lastModifiedBy>Grupo ICI</cp:lastModifiedBy>
  <cp:revision>20</cp:revision>
  <dcterms:created xsi:type="dcterms:W3CDTF">2020-07-25T16:45:35Z</dcterms:created>
  <dcterms:modified xsi:type="dcterms:W3CDTF">2025-06-08T04:12:43Z</dcterms:modified>
</cp:coreProperties>
</file>